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57" r:id="rId4"/>
    <p:sldId id="258" r:id="rId5"/>
    <p:sldId id="259" r:id="rId6"/>
    <p:sldId id="260" r:id="rId7"/>
  </p:sldIdLst>
  <p:sldSz cx="12192000" cy="6858000"/>
  <p:notesSz cx="6735763" cy="9866313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E059B33-C4BB-410C-A55B-D165BCF1A8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B9D269-7253-4ED0-BAFE-90C264F23E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06614-4EB5-436D-9EE6-A931421C12CE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43E80A-B769-4774-8D1A-89598EEC5A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8C1028-82CA-407F-9937-8ACFDD2988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55E4D-9984-4956-9C2C-2E0675D792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194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E8CB6-54CF-4CD5-BA53-1742EE50EBA9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17A48-7E5A-4DA8-8D61-74462DE913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9086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3090"/>
            <a:ext cx="456539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836034"/>
            <a:ext cx="4177029" cy="128415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FE67-DF97-495D-BEA6-511ADEA818DF}" type="datetime1">
              <a:rPr lang="de-DE" smtClean="0"/>
              <a:t>15.02.2023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C1DC-4F7F-469D-B545-4A12618AB5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097280" y="3780590"/>
            <a:ext cx="44550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59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BD5-81BA-4209-9B9F-C0E37AABA8C0}" type="datetime1">
              <a:rPr lang="de-DE" smtClean="0"/>
              <a:t>15.02.2023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C1DC-4F7F-469D-B545-4A12618AB5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56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655A-4312-4009-B11D-86BA9EA10F19}" type="datetime1">
              <a:rPr lang="de-DE" smtClean="0"/>
              <a:t>15.02.2023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C1DC-4F7F-469D-B545-4A12618AB5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18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2B15-E1E8-4DF3-AF1A-399F2A3C8380}" type="datetime1">
              <a:rPr lang="de-DE" smtClean="0"/>
              <a:t>15.02.2023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C1DC-4F7F-469D-B545-4A12618AB5C4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427B326-52D3-475F-9F44-88739F284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243" y="178229"/>
            <a:ext cx="1398528" cy="5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651-23AD-4B70-843A-E70F05A487C2}" type="datetime1">
              <a:rPr lang="de-DE" smtClean="0"/>
              <a:t>15.02.2023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C1DC-4F7F-469D-B545-4A12618AB5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CCFDE45-D617-4DFE-B20E-4BA06068A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0458" y="225529"/>
            <a:ext cx="1926503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5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F19F-37FF-4F30-BC06-8C88A62476F6}" type="datetime1">
              <a:rPr lang="de-DE" smtClean="0"/>
              <a:t>15.02.2023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C1DC-4F7F-469D-B545-4A12618AB5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81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BE8-737E-43D9-8457-E389C8BE4F85}" type="datetime1">
              <a:rPr lang="de-DE" smtClean="0"/>
              <a:t>15.02.2023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C1DC-4F7F-469D-B545-4A12618AB5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48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90B5-E92B-4802-B7FC-F0272B5B48BA}" type="datetime1">
              <a:rPr lang="de-DE" smtClean="0"/>
              <a:t>15.02.2023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C1DC-4F7F-469D-B545-4A12618AB5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20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E0-182B-4A97-9437-C102A13D41CD}" type="datetime1">
              <a:rPr lang="de-DE" smtClean="0"/>
              <a:t>15.02.2023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Samir Maiza &amp; Minas Mandt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C1DC-4F7F-469D-B545-4A12618AB5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08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C41CD3A-3C91-485D-B463-6103C3F5E254}" type="datetime1">
              <a:rPr lang="de-DE" smtClean="0"/>
              <a:t>15.02.2023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Samir Maiza &amp; Minas Mandt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63C1DC-4F7F-469D-B545-4A12618AB5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71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E6F1-B18D-4550-BA1F-ED7D2447A01A}" type="datetime1">
              <a:rPr lang="de-DE" smtClean="0"/>
              <a:t>15.02.2023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C1DC-4F7F-469D-B545-4A12618AB5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3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6397D2-ED65-48CF-B54D-1A827C294ED4}" type="datetime1">
              <a:rPr lang="de-DE" smtClean="0"/>
              <a:t>15.02.2023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Samir Maiza &amp; Minas Mandt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63C1DC-4F7F-469D-B545-4A12618AB5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2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-bfw-frankfurt.de/pluginfile.php/43801/mod_resource/content/1/Grob%20Konzept%20personalisiertes%20Lernen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.articulate.com/share/0pjALNQVCgL2kh8GODqGSnC7MyMTsj3Q#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2304F-27A0-4F33-9FB6-177ED4B3F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034" y="388821"/>
            <a:ext cx="4906913" cy="3566160"/>
          </a:xfrm>
        </p:spPr>
        <p:txBody>
          <a:bodyPr>
            <a:normAutofit/>
          </a:bodyPr>
          <a:lstStyle/>
          <a:p>
            <a:r>
              <a:rPr lang="de-DE" dirty="0"/>
              <a:t>Der gute Ton am Telefon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62ADD01-9A55-415E-B7D0-8413A2DCB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954981"/>
            <a:ext cx="4177029" cy="1622859"/>
          </a:xfrm>
        </p:spPr>
        <p:txBody>
          <a:bodyPr>
            <a:normAutofit lnSpcReduction="10000"/>
          </a:bodyPr>
          <a:lstStyle/>
          <a:p>
            <a:r>
              <a:rPr lang="de-DE" sz="2800" dirty="0"/>
              <a:t>Erstellung eines personalisierten Lernangebots in digitaler Form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C91BD9-9077-49D0-A580-149DAB10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295" y="6286616"/>
            <a:ext cx="4822804" cy="365125"/>
          </a:xfrm>
        </p:spPr>
        <p:txBody>
          <a:bodyPr/>
          <a:lstStyle/>
          <a:p>
            <a:r>
              <a:rPr lang="de-DE" sz="1800" b="1" dirty="0">
                <a:solidFill>
                  <a:schemeClr val="accent2">
                    <a:lumMod val="50000"/>
                  </a:schemeClr>
                </a:solidFill>
              </a:rPr>
              <a:t>Samir Maiza &amp; Minas Mandt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1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655FA-13E4-4D4F-B79A-C3A715E4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Projektziel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763DB-E606-4896-B3EF-1F8C30A9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30917"/>
            <a:ext cx="10058400" cy="178308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Erstellung </a:t>
            </a:r>
            <a:r>
              <a:rPr lang="de-DE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personalisierter Lerninhalte 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digitaler Form.</a:t>
            </a:r>
          </a:p>
          <a:p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Basis hierfür ist der bereits vorhandener </a:t>
            </a:r>
            <a:r>
              <a:rPr lang="de-DE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Moodle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-Kurs „</a:t>
            </a:r>
            <a:r>
              <a:rPr lang="de-DE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Business-Knigge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 </a:t>
            </a:r>
          </a:p>
          <a:p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Kapitel „</a:t>
            </a:r>
            <a:r>
              <a:rPr lang="de-DE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 gute Ton am Telefon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04BC5E-FA47-4719-8838-FB761E41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27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8EEE0-A3C5-4770-AB85-262A13A9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Brainstorming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8E6C73-C1D1-40B5-92F9-FC2FDAB8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AC2CF3-531A-4517-A24C-89832070E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020" y="3188521"/>
            <a:ext cx="4023363" cy="15050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86B7F2A-3128-45D9-BBE7-434901522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394" y="1929383"/>
            <a:ext cx="2722086" cy="40233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0DC8ADC-3559-4D2E-B424-C18573C35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827" y="1898237"/>
            <a:ext cx="4676853" cy="408565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52261A2-D71E-4736-8B2E-166883B584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r="33803"/>
          <a:stretch/>
        </p:blipFill>
        <p:spPr>
          <a:xfrm rot="16200000">
            <a:off x="3627197" y="2424375"/>
            <a:ext cx="4396201" cy="31987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9305B9B-576D-46BB-B279-7984DB623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117" y="1898237"/>
            <a:ext cx="1505843" cy="4023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4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5A3A1-3601-4E76-A8EC-8842AD46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9E4542-D3FE-41F4-81FC-E1AB0DD1E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/>
              <a:t>Erhebung der Vorkenntnisse</a:t>
            </a:r>
          </a:p>
          <a:p>
            <a:pPr marL="749808" lvl="1" indent="-457200"/>
            <a:r>
              <a:rPr lang="de-DE" dirty="0"/>
              <a:t>Einstufung und Empfehlung 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Kursaufbau</a:t>
            </a:r>
          </a:p>
          <a:p>
            <a:pPr marL="749808" lvl="1" indent="-457200">
              <a:buFont typeface="+mj-lt"/>
              <a:buAutoNum type="romanUcPeriod"/>
            </a:pPr>
            <a:r>
              <a:rPr lang="de-DE" dirty="0"/>
              <a:t>Namentliche Ansprache (Eingabe Name/</a:t>
            </a:r>
            <a:r>
              <a:rPr lang="de-DE" dirty="0" err="1"/>
              <a:t>Nickname</a:t>
            </a:r>
            <a:r>
              <a:rPr lang="de-DE" dirty="0"/>
              <a:t>)</a:t>
            </a:r>
          </a:p>
          <a:p>
            <a:pPr marL="749808" lvl="1" indent="-457200">
              <a:buFont typeface="+mj-lt"/>
              <a:buAutoNum type="romanUcPeriod"/>
            </a:pPr>
            <a:r>
              <a:rPr lang="de-DE" dirty="0"/>
              <a:t>Inhalte mit konkreten Beispielen erklären</a:t>
            </a:r>
          </a:p>
          <a:p>
            <a:pPr marL="749808" lvl="1" indent="-457200">
              <a:buFont typeface="+mj-lt"/>
              <a:buAutoNum type="romanUcPeriod"/>
            </a:pPr>
            <a:r>
              <a:rPr lang="de-DE" dirty="0"/>
              <a:t>Szenarien nachspielen</a:t>
            </a:r>
          </a:p>
          <a:p>
            <a:pPr marL="932688" lvl="2" indent="-457200"/>
            <a:r>
              <a:rPr lang="de-DE" dirty="0"/>
              <a:t>Videosequenzen</a:t>
            </a:r>
          </a:p>
          <a:p>
            <a:pPr marL="932688" lvl="2" indent="-457200"/>
            <a:r>
              <a:rPr lang="de-DE" dirty="0"/>
              <a:t>Avatare </a:t>
            </a:r>
          </a:p>
          <a:p>
            <a:pPr marL="932688" lvl="2" indent="-457200"/>
            <a:r>
              <a:rPr lang="de-DE" dirty="0"/>
              <a:t>Legevideos</a:t>
            </a:r>
          </a:p>
          <a:p>
            <a:pPr marL="749808" lvl="1" indent="-457200">
              <a:buFont typeface="+mj-lt"/>
              <a:buAutoNum type="romanUcPeriod"/>
            </a:pPr>
            <a:r>
              <a:rPr lang="de-DE" dirty="0"/>
              <a:t>Verschiedene Lerntypen ansprechen</a:t>
            </a:r>
          </a:p>
          <a:p>
            <a:pPr marL="932688" lvl="2" indent="-457200"/>
            <a:r>
              <a:rPr lang="de-DE" dirty="0"/>
              <a:t>Videos visuell/auditiv</a:t>
            </a:r>
          </a:p>
          <a:p>
            <a:pPr marL="932688" lvl="2" indent="-457200"/>
            <a:r>
              <a:rPr lang="de-DE" dirty="0"/>
              <a:t>Gamification einsetzen zur Motivationssteigerung</a:t>
            </a:r>
          </a:p>
          <a:p>
            <a:pPr marL="749808" lvl="1" indent="-457200">
              <a:buFont typeface="+mj-lt"/>
              <a:buAutoNum type="romanUcPeriod"/>
            </a:pPr>
            <a:r>
              <a:rPr lang="de-DE" dirty="0"/>
              <a:t>Wissensabfrage nach jedem Abschnitt und Kursende</a:t>
            </a:r>
          </a:p>
          <a:p>
            <a:pPr marL="932688" lvl="2" indent="-457200"/>
            <a:r>
              <a:rPr lang="de-DE" dirty="0"/>
              <a:t>Daraus sollten Empfehlungen resultieren</a:t>
            </a:r>
          </a:p>
          <a:p>
            <a:pPr marL="932688" lvl="2" indent="-457200"/>
            <a:r>
              <a:rPr lang="de-DE" dirty="0"/>
              <a:t>Zertifikate &amp; Belohnungen bei erfolgreichem bestehen</a:t>
            </a:r>
          </a:p>
          <a:p>
            <a:pPr marL="932688" lvl="2" indent="-457200">
              <a:buFont typeface="+mj-lt"/>
              <a:buAutoNum type="romanUcPeriod"/>
            </a:pPr>
            <a:endParaRPr lang="de-DE" dirty="0"/>
          </a:p>
          <a:p>
            <a:pPr marL="932688" lvl="2" indent="-457200">
              <a:buFont typeface="+mj-lt"/>
              <a:buAutoNum type="romanUcPeriod"/>
            </a:pPr>
            <a:endParaRPr lang="de-DE" dirty="0"/>
          </a:p>
          <a:p>
            <a:pPr marL="932688" lvl="2" indent="-457200">
              <a:buFont typeface="+mj-lt"/>
              <a:buAutoNum type="romanUcPeriod"/>
            </a:pPr>
            <a:endParaRPr lang="de-DE" dirty="0"/>
          </a:p>
          <a:p>
            <a:pPr marL="749808" lvl="1" indent="-457200">
              <a:buFont typeface="+mj-lt"/>
              <a:buAutoNum type="romanUcPeriod"/>
            </a:pPr>
            <a:endParaRPr lang="de-DE" dirty="0"/>
          </a:p>
          <a:p>
            <a:pPr marL="932688" lvl="2" indent="-457200">
              <a:buFont typeface="+mj-lt"/>
              <a:buAutoNum type="arabicPeriod"/>
            </a:pPr>
            <a:endParaRPr lang="de-DE" dirty="0"/>
          </a:p>
          <a:p>
            <a:pPr marL="749808" lvl="1" indent="-457200">
              <a:buFont typeface="+mj-lt"/>
              <a:buAutoNum type="romanUcPeriod"/>
            </a:pPr>
            <a:endParaRPr lang="de-DE" dirty="0"/>
          </a:p>
          <a:p>
            <a:pPr marL="749808" lvl="1" indent="-457200">
              <a:buFont typeface="+mj-lt"/>
              <a:buAutoNum type="romanU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BA403D-D2F7-459E-A776-06B50C8B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pic>
        <p:nvPicPr>
          <p:cNvPr id="6" name="Grafik 5">
            <a:hlinkClick r:id="rId3"/>
            <a:extLst>
              <a:ext uri="{FF2B5EF4-FFF2-40B4-BE49-F238E27FC236}">
                <a16:creationId xmlns:a16="http://schemas.microsoft.com/office/drawing/2014/main" id="{A60A0C1F-980D-4D1A-9BC1-5D172FA118D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96465">
            <a:off x="8253805" y="2143990"/>
            <a:ext cx="2685755" cy="3619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38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B4219-4DA8-4BEA-847B-32F1CB6C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F613F5-EDD3-4863-ADF7-27F13740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pic>
        <p:nvPicPr>
          <p:cNvPr id="5" name="Grafik 4">
            <a:hlinkClick r:id="rId3"/>
            <a:extLst>
              <a:ext uri="{FF2B5EF4-FFF2-40B4-BE49-F238E27FC236}">
                <a16:creationId xmlns:a16="http://schemas.microsoft.com/office/drawing/2014/main" id="{1B0EEB16-47F9-487B-A659-412692B18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4520"/>
            <a:ext cx="12192000" cy="4004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142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67DB3-78D8-47C7-8E3C-BEB51F99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2C9C3-6B9A-457F-98BB-C5BCA900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Samir Maiza &amp; Minas Mandt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EECB138-4654-4E97-B4C5-FEF2D8BAB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 Austausch von Erfahrungswerten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 Inspirationen durch Vernetzung &amp; Seminarleitung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 Anreiz neues auszuprobieren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 Learning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Doing</a:t>
            </a: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Zeit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Trial &amp; Error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Konzeptions- und Gestaltungszeiten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 Technische Voraussetzungen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 Hardware (Kamera, Mikrofon etc.)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 Software (</a:t>
            </a:r>
            <a:r>
              <a:rPr lang="de-DE" dirty="0" err="1"/>
              <a:t>Articulate</a:t>
            </a:r>
            <a:r>
              <a:rPr lang="de-DE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 Software (z.B. </a:t>
            </a:r>
            <a:r>
              <a:rPr lang="de-DE" dirty="0" err="1"/>
              <a:t>Simpleshow</a:t>
            </a:r>
            <a:r>
              <a:rPr lang="de-DE" dirty="0"/>
              <a:t>) für Legevideos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 Software zum schneiden/bearbeiten von Videos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  Think outside </a:t>
            </a:r>
            <a:r>
              <a:rPr lang="de-DE" dirty="0" err="1"/>
              <a:t>the</a:t>
            </a:r>
            <a:r>
              <a:rPr lang="de-DE" dirty="0"/>
              <a:t> box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 marL="201168" lvl="1" indent="0">
              <a:buNone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835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ückblick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189</Words>
  <Application>Microsoft Office PowerPoint</Application>
  <PresentationFormat>Breitbild</PresentationFormat>
  <Paragraphs>53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Courier New</vt:lpstr>
      <vt:lpstr>Rückblick</vt:lpstr>
      <vt:lpstr>Der gute Ton am Telefon</vt:lpstr>
      <vt:lpstr>Projektziel</vt:lpstr>
      <vt:lpstr>Brainstorming </vt:lpstr>
      <vt:lpstr>Konzept</vt:lpstr>
      <vt:lpstr>Kurs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Guter Ton am Telefon</dc:title>
  <dc:creator>Mandt, Minas</dc:creator>
  <cp:lastModifiedBy>Mandt, Minas</cp:lastModifiedBy>
  <cp:revision>10</cp:revision>
  <cp:lastPrinted>2023-02-15T14:38:46Z</cp:lastPrinted>
  <dcterms:created xsi:type="dcterms:W3CDTF">2023-02-14T10:43:10Z</dcterms:created>
  <dcterms:modified xsi:type="dcterms:W3CDTF">2023-02-15T14:39:02Z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BC5E5F42-FD97-4BA6-87F0-DF278968A226</vt:lpwstr>
  </property>
  <property fmtid="{D5CDD505-2E9C-101B-9397-08002B2CF9AE}" pid="3" name="ArticulatePath">
    <vt:lpwstr>Guter Ton am Telefon_Präsentation v3</vt:lpwstr>
  </property>
</Properties>
</file>